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48" r:id="rId2"/>
    <p:sldId id="330" r:id="rId3"/>
    <p:sldId id="329" r:id="rId4"/>
    <p:sldId id="328" r:id="rId5"/>
    <p:sldId id="324" r:id="rId6"/>
    <p:sldId id="321" r:id="rId7"/>
    <p:sldId id="319" r:id="rId8"/>
    <p:sldId id="317" r:id="rId9"/>
    <p:sldId id="318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38" r:id="rId18"/>
    <p:sldId id="339" r:id="rId19"/>
    <p:sldId id="340" r:id="rId20"/>
    <p:sldId id="341" r:id="rId21"/>
    <p:sldId id="342" r:id="rId22"/>
    <p:sldId id="343" r:id="rId23"/>
    <p:sldId id="344" r:id="rId24"/>
    <p:sldId id="345" r:id="rId25"/>
    <p:sldId id="346" r:id="rId26"/>
    <p:sldId id="347" r:id="rId27"/>
    <p:sldId id="349" r:id="rId2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C2382-38E5-EA88-3001-BE17988D0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4DCA4D-5A77-6F19-FFDA-3A101626B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E59066-CBF3-5165-8292-E6BD70E8E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98C134-88AF-1F9F-1A5E-AE751BAC7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B0B0AC-05F4-3580-7C22-A30A612F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52929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C81D1F-FC48-6070-35ED-57337A79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8A248BF-B63D-459A-114C-888191F9A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FE7C0E-61B5-6585-8664-E53553FE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D34FF3-6346-49E6-FAA5-5998469A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1C50B3-CC05-3529-E457-0FA8A104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88238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769663-9175-DE5E-65C4-6966CB95E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4B1D8C-E29B-C1E0-D8F5-A2C49EB9A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C7C9C7-512E-FF4E-9EF3-D4D0106ED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67AD66-A587-B21D-260D-A3FBAE4E5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01AAA6-DC07-3F82-6C5D-E88D9BE1A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988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A8731C-F6ED-7F5F-4500-1D885AC0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7AA448-716F-A338-9116-EBA533A76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6389A2-66AE-43F9-A600-4970B46B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65F7C6-D2FA-DBCD-41DC-7DE6A0535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A3ECD5-76D8-9DD7-38D9-CA672DBED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256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C4477-4DB5-09EA-C7E3-91672D83B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0F8891-2863-F429-BDE0-80F3B37BB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10B808-AAAF-D499-CFA7-DC6D80152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0FE77A-6D7D-97F1-DDE4-CF95446CC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481E16-AF13-5F03-80FC-CEE2A1F9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0025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A9CA6B-C78A-C891-EB70-E5B62FF9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1E72D4-F346-6F25-3582-98D94DA63A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0FE6519-D81F-0476-4D37-C37882D40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0D03D41-689A-2617-5BEA-FB0D48009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02A03E-0595-C10F-B234-E6CC657E4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C8FFE1-2F49-11C0-3293-987A3773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0524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72E75-5D23-45E7-1FF6-42807526F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58B5AD-17F7-B594-3039-173E18A64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D35C31-BBF9-31DE-8032-ED3185E2B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20828B5-44E7-867D-3FB8-64784497FA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9DA86ED-6D57-B69D-7BCE-93F6FA346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DD920D0-DFDE-ABF8-0306-EF4B3F3CA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E3876B1-C92B-33E5-A64C-9A9CCF919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2CADAF3-00EA-6DF8-AC2D-C423ADEDA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389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FA0D9B-9E12-284E-86B0-E197CDAA1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FD23F0-F7A4-2779-9B0D-C8E20F7B3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07C8938-1AEC-47CD-6989-7CC877BE9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CC3EBBA-0753-EF22-6C68-482C0F0F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9528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D53D272-23DF-847E-E22A-51EC9AE7C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A42605-E734-748E-A380-FECC37E5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655304E-0323-3E31-63EC-D60F974FB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830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1566B-7D1E-392C-5626-1C70EFB63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F70C40-2C84-1390-450A-B711B2954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0C5C7E0-D92F-1172-CC1C-B4F0A073A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0E7AAB-471B-3CFF-9BD9-73A34A14D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B6741F-60E6-2340-9431-B4520D094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438687-72FD-4B78-552F-21A5AF265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2453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C8AB62-901B-1D4C-D068-BB233126A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C73F347-DCC1-89DD-3EA0-1F7A465D11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7E1964-D72B-1B94-08BC-512D4A19B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98A9EA-C649-E232-E2F2-C44F1CBA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F2511F-13E5-D0B0-AECF-19807BDE0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E1F1CA5-CB4C-6060-AF2D-482F9BDFB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7069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4F66E33-41F9-966F-91D6-AB4411970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18351A-2EC7-DB2B-5D5A-ADE875D33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8DCF57-C594-9FFE-5249-B588ED78A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AE3AF9-131F-4D62-95F2-4EF19AF470B7}" type="datetimeFigureOut">
              <a:rPr lang="es-CO" smtClean="0"/>
              <a:t>27/01/2026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4AB0D1-F963-7F1F-D51A-B63A14653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78C3B9-29BF-E39E-1AD9-B5C2C4036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BB6027-9247-45BE-B56B-47B0CB6198B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260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6D8ADC-BB89-09D6-9F6D-CC537304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685800" indent="-685800">
              <a:buFont typeface="Arial"/>
              <a:buChar char="•"/>
            </a:pPr>
            <a:r>
              <a:rPr lang="es-ES" dirty="0"/>
              <a:t>Practica</a:t>
            </a:r>
            <a:br>
              <a:rPr lang="es-ES" dirty="0"/>
            </a:br>
            <a:r>
              <a:rPr lang="es-ES" dirty="0"/>
              <a:t>CSS </a:t>
            </a:r>
            <a:r>
              <a:rPr lang="es-ES" dirty="0" err="1"/>
              <a:t>Diner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F1384A-3FDE-6712-118D-68F1C7129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s-ES"/>
              <a:t>Juan David Acevedo </a:t>
            </a:r>
            <a:r>
              <a:rPr lang="es-ES" dirty="0"/>
              <a:t>Gómez</a:t>
            </a:r>
            <a:endParaRPr lang="es-ES"/>
          </a:p>
          <a:p>
            <a:pPr marL="342900" indent="-342900">
              <a:buChar char="•"/>
            </a:pPr>
            <a:r>
              <a:rPr lang="es-ES"/>
              <a:t>Esteban Quiceno Loaiza</a:t>
            </a:r>
          </a:p>
        </p:txBody>
      </p:sp>
    </p:spTree>
    <p:extLst>
      <p:ext uri="{BB962C8B-B14F-4D97-AF65-F5344CB8AC3E}">
        <p14:creationId xmlns:p14="http://schemas.microsoft.com/office/powerpoint/2010/main" val="1931624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64E43-8527-0A49-3BE0-C2E25C75E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3FD72145-BAA2-7344-7140-FA0E4C688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4EF129A3-56C3-ECD1-1556-01872DCDC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87" y="329013"/>
            <a:ext cx="9959888" cy="475347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346089A-1831-9F1F-783E-4574D130C435}"/>
              </a:ext>
            </a:extLst>
          </p:cNvPr>
          <p:cNvSpPr txBox="1"/>
          <p:nvPr/>
        </p:nvSpPr>
        <p:spPr>
          <a:xfrm>
            <a:off x="479778" y="3894667"/>
            <a:ext cx="375355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/>
              <a:t>Aprendí</a:t>
            </a:r>
            <a:r>
              <a:rPr lang="en-US"/>
              <a:t> a usar :only-child para </a:t>
            </a:r>
            <a:r>
              <a:rPr lang="en-US" err="1"/>
              <a:t>seleccionar</a:t>
            </a:r>
            <a:r>
              <a:rPr lang="en-US"/>
              <a:t> </a:t>
            </a:r>
            <a:r>
              <a:rPr lang="en-US" err="1"/>
              <a:t>elementos</a:t>
            </a:r>
            <a:r>
              <a:rPr lang="en-US"/>
              <a:t> </a:t>
            </a:r>
            <a:r>
              <a:rPr lang="en-US" err="1"/>
              <a:t>únicos</a:t>
            </a:r>
            <a:r>
              <a:rPr lang="en-US"/>
              <a:t> </a:t>
            </a:r>
            <a:r>
              <a:rPr lang="en-US" err="1"/>
              <a:t>dentro</a:t>
            </a:r>
            <a:r>
              <a:rPr lang="en-US"/>
              <a:t> del padre.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4186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BF954-B82C-56C9-32D5-BCCF78BCF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1C975BE5-CAB8-1284-75DC-E09E4640B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20957742-D805-00F2-9556-74F495D9C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274653"/>
            <a:ext cx="10744200" cy="514664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52FD9E4-5C31-6690-0DB2-F541E6979235}"/>
              </a:ext>
            </a:extLst>
          </p:cNvPr>
          <p:cNvSpPr txBox="1"/>
          <p:nvPr/>
        </p:nvSpPr>
        <p:spPr>
          <a:xfrm>
            <a:off x="493889" y="3922889"/>
            <a:ext cx="38100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:last-child para seleccionar el último hijo.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56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F5399-4A2E-5D5A-E33D-601B4476F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2F95CBDB-5264-B294-EA96-8FD50283A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F2936FAE-72AE-19DF-209C-6EFAC27EC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" y="191141"/>
            <a:ext cx="11029950" cy="525651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E655247-CEF2-689B-60EA-1A1B81440B6E}"/>
              </a:ext>
            </a:extLst>
          </p:cNvPr>
          <p:cNvSpPr txBox="1"/>
          <p:nvPr/>
        </p:nvSpPr>
        <p:spPr>
          <a:xfrm>
            <a:off x="423333" y="4049889"/>
            <a:ext cx="428977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:nth-child(n) para seleccionar por posición.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994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1CAEA-295A-BD6A-5DE5-C74A78178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F629D004-CC43-DB05-17E0-6497571EE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7034D980-09CE-911C-D398-F8CAFF57C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292868"/>
            <a:ext cx="11068050" cy="524356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5354B54-BD3A-F7F8-090B-22EE8AFC1655}"/>
              </a:ext>
            </a:extLst>
          </p:cNvPr>
          <p:cNvSpPr txBox="1"/>
          <p:nvPr/>
        </p:nvSpPr>
        <p:spPr>
          <a:xfrm>
            <a:off x="451556" y="4035778"/>
            <a:ext cx="378177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:nth-last-child(n) para seleccionar desde el final.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5178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BF4BC-2712-F379-043F-72F23ADCF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8F59F173-3FF9-66F6-7A57-61A3D02F2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B6465E61-E0DC-54BF-7DFC-D0AFE3030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331663"/>
            <a:ext cx="11077575" cy="526122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3E04D60-9AC0-C7BD-1A90-9A336ED21C7F}"/>
              </a:ext>
            </a:extLst>
          </p:cNvPr>
          <p:cNvSpPr txBox="1"/>
          <p:nvPr/>
        </p:nvSpPr>
        <p:spPr>
          <a:xfrm>
            <a:off x="536222" y="4134556"/>
            <a:ext cx="378177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:nth-last-child(n) para seleccionar desde el final.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8537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F1F52-C3EC-5918-8B60-915424977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31F0BFA6-3427-78E7-B9FC-FB2A94B94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C13B9EE4-5E8A-03A0-7172-9211497FC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213035"/>
            <a:ext cx="10934700" cy="522225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E6CA821-A6B2-A7A3-C9F6-0559FEFFE3E2}"/>
              </a:ext>
            </a:extLst>
          </p:cNvPr>
          <p:cNvSpPr txBox="1"/>
          <p:nvPr/>
        </p:nvSpPr>
        <p:spPr>
          <a:xfrm>
            <a:off x="508000" y="4021667"/>
            <a:ext cx="378177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:nth-of-type(2n) para seleccionar elementos pares.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2737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BB626-39FD-33AB-A324-7E8C2ABA6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9A717094-E178-3949-713C-1AB07FB5C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84306DE4-D8F0-5AA6-0494-B1B6DB8EA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374232"/>
            <a:ext cx="11229975" cy="534753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EA54CC7-84D5-5044-5A83-2CAADA235732}"/>
              </a:ext>
            </a:extLst>
          </p:cNvPr>
          <p:cNvSpPr txBox="1"/>
          <p:nvPr/>
        </p:nvSpPr>
        <p:spPr>
          <a:xfrm>
            <a:off x="522111" y="4134556"/>
            <a:ext cx="38100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:nth-of-type(2n+3) para seleccionar elementos con patrón.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1693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BE5ED-A189-851D-EEA2-6C16F3BAB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6A6F41D3-A87D-8CE8-FE85-DC80AF90F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67A2C840-2848-09BD-E12D-28D49D175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" y="316037"/>
            <a:ext cx="10763250" cy="51115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F4F54A6-2EEF-A290-92BF-D6D5F262193F}"/>
              </a:ext>
            </a:extLst>
          </p:cNvPr>
          <p:cNvSpPr txBox="1"/>
          <p:nvPr/>
        </p:nvSpPr>
        <p:spPr>
          <a:xfrm>
            <a:off x="465667" y="4049889"/>
            <a:ext cx="371122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:only-of-type para seleccionar un único tipo dentro del padre.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8174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31AE8-F4D9-70A4-A6F2-043E22620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E78B8719-49BF-4A8B-EFE8-72A39ACFC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B503FB22-0AD3-3F22-AA5A-078B3A65B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" y="374679"/>
            <a:ext cx="11068050" cy="523234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5F12F04-DB4B-A335-F830-A06752013E1E}"/>
              </a:ext>
            </a:extLst>
          </p:cNvPr>
          <p:cNvSpPr txBox="1"/>
          <p:nvPr/>
        </p:nvSpPr>
        <p:spPr>
          <a:xfrm>
            <a:off x="437444" y="4219222"/>
            <a:ext cx="420511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:last-of-type para seleccionar el último de su tipo.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9900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C2F0B-7BC5-1C40-D049-E266CA3DF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2661CA58-5BB8-C7DE-7273-2DB8FAB74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C821A3C6-28F2-B260-4092-42564E2A8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220787"/>
            <a:ext cx="11163300" cy="5302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2C1B3BB-71AB-8D54-BF7D-EB801D4019E3}"/>
              </a:ext>
            </a:extLst>
          </p:cNvPr>
          <p:cNvSpPr txBox="1"/>
          <p:nvPr/>
        </p:nvSpPr>
        <p:spPr>
          <a:xfrm>
            <a:off x="592667" y="4092222"/>
            <a:ext cx="379588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:empty para seleccionar elementos vacíos.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96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E9EF9-40BC-CB85-EC8F-FDC650F86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AD8606BF-19CD-D772-6675-8BDBCCB8E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2F48610D-5783-B734-EF53-22424D78BA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11" b="48750"/>
          <a:stretch>
            <a:fillRect/>
          </a:stretch>
        </p:blipFill>
        <p:spPr>
          <a:xfrm>
            <a:off x="167927" y="660226"/>
            <a:ext cx="5759232" cy="5449475"/>
          </a:xfrm>
          <a:prstGeom prst="rect">
            <a:avLst/>
          </a:prstGeom>
        </p:spPr>
      </p:pic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20B2F702-EE66-E8B5-C786-D98A6FAF0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771" y="657095"/>
            <a:ext cx="5804510" cy="544986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779D78C-D4E5-6633-1AD0-2C9CEA5BA49E}"/>
              </a:ext>
            </a:extLst>
          </p:cNvPr>
          <p:cNvSpPr txBox="1"/>
          <p:nvPr/>
        </p:nvSpPr>
        <p:spPr>
          <a:xfrm>
            <a:off x="3479321" y="4334773"/>
            <a:ext cx="2616680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228600"/>
            <a:r>
              <a:rPr lang="en-US" sz="1600">
                <a:solidFill>
                  <a:srgbClr val="FFFFFF"/>
                </a:solidFill>
              </a:rPr>
              <a:t>Aprendí a seleccionar elementos por etiqueta (ejemplo: plate).</a:t>
            </a:r>
          </a:p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EAC6DBC-BE08-62F9-C418-A1AFA549CFD4}"/>
              </a:ext>
            </a:extLst>
          </p:cNvPr>
          <p:cNvSpPr txBox="1"/>
          <p:nvPr/>
        </p:nvSpPr>
        <p:spPr>
          <a:xfrm>
            <a:off x="9503433" y="4737340"/>
            <a:ext cx="2688567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seleccionar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todos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los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>
                <a:solidFill>
                  <a:srgbClr val="FFFFFF"/>
                </a:solidFill>
                <a:latin typeface="Consolas"/>
              </a:rPr>
              <a:t>bento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s-ES"/>
          </a:p>
          <a:p>
            <a:pPr marL="457200" indent="-228600"/>
            <a:endParaRPr lang="en-US" sz="1600">
              <a:solidFill>
                <a:srgbClr val="FFFFFF"/>
              </a:solidFill>
            </a:endParaRPr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706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2C575-5CCF-97C5-DAE1-E2118D3E5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1572E0FA-E462-23F2-3100-E3215DCF3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AE77AE94-25C8-2FC6-08FE-35B23DEF7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" y="192199"/>
            <a:ext cx="11382375" cy="543537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880067E-D517-92C8-2BF5-D11A455B3568}"/>
              </a:ext>
            </a:extLst>
          </p:cNvPr>
          <p:cNvSpPr txBox="1"/>
          <p:nvPr/>
        </p:nvSpPr>
        <p:spPr>
          <a:xfrm>
            <a:off x="635000" y="4233333"/>
            <a:ext cx="379588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:not(.small) para excluir elementos con clase.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6960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7D2A57-98C1-57B2-E7E3-CA8E96940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062B5EF2-7048-C7BA-5AAF-91E75F28D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E789CAAC-0DC2-B28E-9328-3118355D4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240230"/>
            <a:ext cx="11620500" cy="553933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66D84BD-FD13-3793-BB09-3F56893411D6}"/>
              </a:ext>
            </a:extLst>
          </p:cNvPr>
          <p:cNvSpPr txBox="1"/>
          <p:nvPr/>
        </p:nvSpPr>
        <p:spPr>
          <a:xfrm>
            <a:off x="578556" y="4233333"/>
            <a:ext cx="396522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[for] para seleccionar elementos con atributo.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4406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86AED-711F-EC4A-D960-AC1C9E9AD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F12B5B8B-EC03-B339-E0C1-90FD7BFFE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702E9E45-9EF7-93A1-58DF-8433326F1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271508"/>
            <a:ext cx="11258550" cy="538153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96768B9-5A79-A7BD-768A-CDA8FBD8D347}"/>
              </a:ext>
            </a:extLst>
          </p:cNvPr>
          <p:cNvSpPr txBox="1"/>
          <p:nvPr/>
        </p:nvSpPr>
        <p:spPr>
          <a:xfrm>
            <a:off x="620889" y="4064000"/>
            <a:ext cx="392288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Arial"/>
              <a:buChar char="•"/>
            </a:pPr>
            <a:r>
              <a:rPr lang="en-US" err="1"/>
              <a:t>Aprendí</a:t>
            </a:r>
            <a:r>
              <a:rPr lang="en-US"/>
              <a:t> a usar [for="Luke"] para </a:t>
            </a:r>
            <a:r>
              <a:rPr lang="en-US" err="1"/>
              <a:t>seleccionar</a:t>
            </a:r>
            <a:r>
              <a:rPr lang="en-US"/>
              <a:t> </a:t>
            </a:r>
            <a:r>
              <a:rPr lang="en-US" err="1"/>
              <a:t>atributos</a:t>
            </a:r>
            <a:r>
              <a:rPr lang="en-US"/>
              <a:t> con valor </a:t>
            </a:r>
            <a:r>
              <a:rPr lang="en-US" err="1"/>
              <a:t>exacto</a:t>
            </a:r>
            <a:r>
              <a:rPr lang="en-US"/>
              <a:t>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334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B2AEA-5FD0-E77D-E74A-349DD6274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82E0EC63-632D-7E3B-8708-B38DBB167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D2690620-25A2-FE53-F1F2-2F6717C17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308132"/>
            <a:ext cx="11410950" cy="545116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7E4DB25-3C89-C0C0-6DD0-0BBA21162C71}"/>
              </a:ext>
            </a:extLst>
          </p:cNvPr>
          <p:cNvSpPr txBox="1"/>
          <p:nvPr/>
        </p:nvSpPr>
        <p:spPr>
          <a:xfrm>
            <a:off x="578556" y="4219222"/>
            <a:ext cx="407811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Aprendí</a:t>
            </a:r>
            <a:r>
              <a:rPr lang="en-US">
                <a:ea typeface="+mn-lt"/>
                <a:cs typeface="+mn-lt"/>
              </a:rPr>
              <a:t> a usar </a:t>
            </a:r>
            <a:r>
              <a:rPr lang="en-US">
                <a:latin typeface="Consolas"/>
              </a:rPr>
              <a:t>plate [for]</a:t>
            </a:r>
            <a:r>
              <a:rPr lang="en-US">
                <a:ea typeface="+mn-lt"/>
                <a:cs typeface="+mn-lt"/>
              </a:rPr>
              <a:t> para </a:t>
            </a:r>
            <a:r>
              <a:rPr lang="en-US" err="1">
                <a:ea typeface="+mn-lt"/>
                <a:cs typeface="+mn-lt"/>
              </a:rPr>
              <a:t>seleccionar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atributos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dentro</a:t>
            </a:r>
            <a:r>
              <a:rPr lang="en-US">
                <a:ea typeface="+mn-lt"/>
                <a:cs typeface="+mn-lt"/>
              </a:rPr>
              <a:t> de un </a:t>
            </a:r>
            <a:r>
              <a:rPr lang="en-US" err="1">
                <a:ea typeface="+mn-lt"/>
                <a:cs typeface="+mn-lt"/>
              </a:rPr>
              <a:t>contenedor</a:t>
            </a:r>
            <a:r>
              <a:rPr lang="en-US">
                <a:ea typeface="+mn-lt"/>
                <a:cs typeface="+mn-lt"/>
              </a:rPr>
              <a:t>.</a:t>
            </a:r>
            <a:endParaRPr lang="es-E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s-ES"/>
          </a:p>
          <a:p>
            <a:pPr marL="228600" indent="-228600">
              <a:buFont typeface=""/>
              <a:buChar char="•"/>
            </a:pPr>
            <a:endParaRPr lang="en-US"/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5824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32467-44ED-9B5D-012F-4C84E864D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C8407FB6-7928-4478-4761-A6FD0DFAD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93C4722D-EC02-618C-E0CB-8B839B3B7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407271"/>
            <a:ext cx="10544175" cy="502428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9D90B76-2E11-1066-E310-5A33A5D09D08}"/>
              </a:ext>
            </a:extLst>
          </p:cNvPr>
          <p:cNvSpPr txBox="1"/>
          <p:nvPr/>
        </p:nvSpPr>
        <p:spPr>
          <a:xfrm>
            <a:off x="663222" y="4064000"/>
            <a:ext cx="3711223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[for="Vitaly"] para seleccionar atributos con valor exacto.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1452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0ECBFF-E09B-5EAA-FD06-DA576C4EB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6A0166CB-C8B2-94FD-6791-D639CC12A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886CD1D5-DB24-1579-DA4C-4B8B398D1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308285"/>
            <a:ext cx="10791825" cy="515558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C98EF06-C169-5668-1D7D-B2A9F778F846}"/>
              </a:ext>
            </a:extLst>
          </p:cNvPr>
          <p:cNvSpPr txBox="1"/>
          <p:nvPr/>
        </p:nvSpPr>
        <p:spPr>
          <a:xfrm>
            <a:off x="465667" y="3951111"/>
            <a:ext cx="365477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[for^="Sa"] para seleccionar atributos que empiezan con un valor.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6314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81D8C-A921-278F-CC85-D0552C39F0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89A83A6A-069B-D2C5-B509-09BD3A520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19BB61E0-1023-C464-822A-775692AAA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316327"/>
            <a:ext cx="11372850" cy="542524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08E81C2-BDC8-2C22-F85C-FF36EC97AE28}"/>
              </a:ext>
            </a:extLst>
          </p:cNvPr>
          <p:cNvSpPr txBox="1"/>
          <p:nvPr/>
        </p:nvSpPr>
        <p:spPr>
          <a:xfrm>
            <a:off x="508000" y="4233333"/>
            <a:ext cx="4176890" cy="1505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/>
              <a:t>Aprendí a usar [for$="ato"] para seleccionar atributos que terminan con un valor.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7848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F3C0B-C746-14F2-C3CB-69AEA0D89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954C7419-BA58-F1CD-6793-3CC32DB34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CC003914-FC1D-69E6-8669-D9B30CEBD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294446"/>
            <a:ext cx="11096625" cy="528803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55B1714-FCBC-9D0D-8FAD-03D73F8A7636}"/>
              </a:ext>
            </a:extLst>
          </p:cNvPr>
          <p:cNvSpPr txBox="1"/>
          <p:nvPr/>
        </p:nvSpPr>
        <p:spPr>
          <a:xfrm>
            <a:off x="508000" y="4092222"/>
            <a:ext cx="4049889" cy="1491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/>
              <a:t>Aprendí</a:t>
            </a:r>
            <a:r>
              <a:rPr lang="en-US"/>
              <a:t> a usar [for*="</a:t>
            </a:r>
            <a:r>
              <a:rPr lang="en-US" err="1"/>
              <a:t>obb</a:t>
            </a:r>
            <a:r>
              <a:rPr lang="en-US"/>
              <a:t>"] para </a:t>
            </a:r>
            <a:r>
              <a:rPr lang="en-US" err="1"/>
              <a:t>seleccionar</a:t>
            </a:r>
            <a:r>
              <a:rPr lang="en-US"/>
              <a:t> </a:t>
            </a:r>
            <a:r>
              <a:rPr lang="en-US" err="1"/>
              <a:t>atributos</a:t>
            </a:r>
            <a:r>
              <a:rPr lang="en-US"/>
              <a:t> </a:t>
            </a:r>
            <a:r>
              <a:rPr lang="en-US" err="1"/>
              <a:t>que</a:t>
            </a:r>
            <a:r>
              <a:rPr lang="en-US"/>
              <a:t> </a:t>
            </a:r>
            <a:r>
              <a:rPr lang="en-US" err="1"/>
              <a:t>contienen</a:t>
            </a:r>
            <a:r>
              <a:rPr lang="en-US"/>
              <a:t> un valor.</a:t>
            </a:r>
            <a:endParaRPr lang="es-ES"/>
          </a:p>
          <a:p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54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66C88-4734-DDB4-6C98-090874543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218C8467-B5AC-024F-090D-69243732E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C0A472A7-A047-48B3-7ADA-21FCDD0EC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" y="881976"/>
            <a:ext cx="5775022" cy="5438515"/>
          </a:xfrm>
          <a:prstGeom prst="rect">
            <a:avLst/>
          </a:prstGeom>
        </p:spPr>
      </p:pic>
      <p:pic>
        <p:nvPicPr>
          <p:cNvPr id="4" name="Imagen 3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CD255212-ECAC-0251-76FE-51AFC30DC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024" y="745364"/>
            <a:ext cx="5866748" cy="557604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FA8CBEF-5D40-81FF-DD66-D488152197EE}"/>
              </a:ext>
            </a:extLst>
          </p:cNvPr>
          <p:cNvSpPr txBox="1"/>
          <p:nvPr/>
        </p:nvSpPr>
        <p:spPr>
          <a:xfrm>
            <a:off x="3522453" y="4320396"/>
            <a:ext cx="288985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seleccionar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un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elemento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por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ID con </a:t>
            </a:r>
            <a:r>
              <a:rPr lang="en-US" sz="1600">
                <a:solidFill>
                  <a:srgbClr val="FFFFFF"/>
                </a:solidFill>
                <a:latin typeface="Consolas"/>
              </a:rPr>
              <a:t>#fancy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>
              <a:ea typeface="+mn-lt"/>
              <a:cs typeface="+mn-lt"/>
            </a:endParaRPr>
          </a:p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985399C-B462-838D-2A32-CBE29191BC8D}"/>
              </a:ext>
            </a:extLst>
          </p:cNvPr>
          <p:cNvSpPr txBox="1"/>
          <p:nvPr/>
        </p:nvSpPr>
        <p:spPr>
          <a:xfrm>
            <a:off x="9417169" y="4320396"/>
            <a:ext cx="2544793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seleccionar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un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hijo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directo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con </a:t>
            </a:r>
            <a:r>
              <a:rPr lang="en-US" sz="1600">
                <a:solidFill>
                  <a:srgbClr val="FFFFFF"/>
                </a:solidFill>
                <a:latin typeface="Consolas"/>
              </a:rPr>
              <a:t>plate apple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/>
          </a:p>
          <a:p>
            <a:pPr marL="285750" indent="-285750">
              <a:buFont typeface="Arial"/>
              <a:buChar char="•"/>
            </a:pPr>
            <a:endParaRPr lang="es-ES"/>
          </a:p>
          <a:p>
            <a:pPr marL="457200" indent="-228600"/>
            <a:endParaRPr lang="en-US" sz="1600">
              <a:solidFill>
                <a:srgbClr val="FFFFFF"/>
              </a:solidFill>
            </a:endParaRPr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4652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BFDCF-AB1F-6910-0A36-97128DE6A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140BDD22-65A8-BEEC-4786-40360B43F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67494FB2-9366-83D1-C519-86DD19F7F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21" y="698846"/>
            <a:ext cx="5666592" cy="5376798"/>
          </a:xfrm>
          <a:prstGeom prst="rect">
            <a:avLst/>
          </a:prstGeom>
        </p:spPr>
      </p:pic>
      <p:pic>
        <p:nvPicPr>
          <p:cNvPr id="4" name="Imagen 3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08F5EEC3-528B-1C9D-4427-E6FA6B6E7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62" y="698847"/>
            <a:ext cx="5894671" cy="537679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B9E58CE-FCCB-9FE7-5361-9B040AAD59FD}"/>
              </a:ext>
            </a:extLst>
          </p:cNvPr>
          <p:cNvSpPr txBox="1"/>
          <p:nvPr/>
        </p:nvSpPr>
        <p:spPr>
          <a:xfrm>
            <a:off x="3364302" y="3601528"/>
            <a:ext cx="2300378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combinar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ID y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descendiente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con </a:t>
            </a:r>
            <a:r>
              <a:rPr lang="en-US" sz="1600">
                <a:solidFill>
                  <a:srgbClr val="FFFFFF"/>
                </a:solidFill>
                <a:latin typeface="Consolas"/>
              </a:rPr>
              <a:t>#fancy pickle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/>
          </a:p>
          <a:p>
            <a:pPr marL="285750" indent="-285750">
              <a:buFont typeface="Arial"/>
              <a:buChar char="•"/>
            </a:pPr>
            <a:endParaRPr lang="es-ES"/>
          </a:p>
          <a:p>
            <a:pPr marL="457200" indent="-228600"/>
            <a:endParaRPr lang="en-US" sz="1600">
              <a:solidFill>
                <a:srgbClr val="FFFFFF"/>
              </a:solidFill>
            </a:endParaRPr>
          </a:p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DEB3A2F-7A39-A2AB-3A60-B60D249FDB42}"/>
              </a:ext>
            </a:extLst>
          </p:cNvPr>
          <p:cNvSpPr txBox="1"/>
          <p:nvPr/>
        </p:nvSpPr>
        <p:spPr>
          <a:xfrm>
            <a:off x="9474679" y="3601528"/>
            <a:ext cx="250725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seleccionar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por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clase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con </a:t>
            </a:r>
            <a:r>
              <a:rPr lang="en-US" sz="1600">
                <a:solidFill>
                  <a:srgbClr val="FFFFFF"/>
                </a:solidFill>
                <a:latin typeface="Consolas"/>
              </a:rPr>
              <a:t>.small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/>
          </a:p>
          <a:p>
            <a:pPr marL="285750" indent="-285750">
              <a:buFont typeface="Arial"/>
              <a:buChar char="•"/>
            </a:pPr>
            <a:endParaRPr lang="es-ES"/>
          </a:p>
          <a:p>
            <a:pPr marL="457200" indent="-228600"/>
            <a:endParaRPr lang="en-US" sz="1600">
              <a:solidFill>
                <a:srgbClr val="FFFFFF"/>
              </a:solidFill>
            </a:endParaRPr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7862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62F9C-D289-252A-8937-FD9C030E4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2438D90B-13AA-E97A-F319-707E1D035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9A39100D-BE94-F50A-767F-016EA1B226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46" r="-339" b="49924"/>
          <a:stretch>
            <a:fillRect/>
          </a:stretch>
        </p:blipFill>
        <p:spPr>
          <a:xfrm>
            <a:off x="158404" y="741123"/>
            <a:ext cx="5935794" cy="5447883"/>
          </a:xfrm>
          <a:prstGeom prst="rect">
            <a:avLst/>
          </a:prstGeom>
        </p:spPr>
      </p:pic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91735D11-393C-5450-BD45-03B89B41B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503" y="910551"/>
            <a:ext cx="5538201" cy="527698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F5C82AF-9FBF-B989-08FA-101A33AF1721}"/>
              </a:ext>
            </a:extLst>
          </p:cNvPr>
          <p:cNvSpPr txBox="1"/>
          <p:nvPr/>
        </p:nvSpPr>
        <p:spPr>
          <a:xfrm>
            <a:off x="3579961" y="4032848"/>
            <a:ext cx="2516039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Aprendí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combinar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etiqueta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y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clase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con </a:t>
            </a:r>
            <a:r>
              <a:rPr lang="en-US" sz="1600" err="1">
                <a:solidFill>
                  <a:srgbClr val="FFFFFF"/>
                </a:solidFill>
                <a:latin typeface="Consolas"/>
              </a:rPr>
              <a:t>orange.small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/>
          </a:p>
          <a:p>
            <a:pPr marL="285750" indent="-285750">
              <a:buFont typeface="Arial"/>
              <a:buChar char="•"/>
            </a:pPr>
            <a:endParaRPr lang="es-ES"/>
          </a:p>
          <a:p>
            <a:pPr marL="457200" indent="-228600"/>
            <a:endParaRPr lang="en-US" sz="1600">
              <a:solidFill>
                <a:srgbClr val="FFFFFF"/>
              </a:solidFill>
            </a:endParaRPr>
          </a:p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8C9CD4-BE95-5B1F-6F14-7A9F24882A25}"/>
              </a:ext>
            </a:extLst>
          </p:cNvPr>
          <p:cNvSpPr txBox="1"/>
          <p:nvPr/>
        </p:nvSpPr>
        <p:spPr>
          <a:xfrm>
            <a:off x="9793111" y="3908777"/>
            <a:ext cx="2243666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un </a:t>
            </a:r>
            <a:r>
              <a:rPr lang="en-US" err="1">
                <a:solidFill>
                  <a:schemeClr val="bg1"/>
                </a:solidFill>
              </a:rPr>
              <a:t>hijo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directo</a:t>
            </a:r>
            <a:r>
              <a:rPr lang="en-US">
                <a:solidFill>
                  <a:schemeClr val="bg1"/>
                </a:solidFill>
              </a:rPr>
              <a:t> con </a:t>
            </a:r>
            <a:r>
              <a:rPr lang="en-US" err="1">
                <a:solidFill>
                  <a:schemeClr val="bg1"/>
                </a:solidFill>
              </a:rPr>
              <a:t>clase</a:t>
            </a:r>
            <a:r>
              <a:rPr lang="en-US">
                <a:solidFill>
                  <a:schemeClr val="bg1"/>
                </a:solidFill>
              </a:rPr>
              <a:t>: bento </a:t>
            </a:r>
            <a:r>
              <a:rPr lang="en-US" err="1">
                <a:solidFill>
                  <a:schemeClr val="bg1"/>
                </a:solidFill>
              </a:rPr>
              <a:t>orange.small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8367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46A42-D800-F265-205F-0D753926F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C4532A2A-B0E8-919A-D0FF-B2B52D267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F7EDEF30-D51E-1651-7AC7-8B86370F99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46" r="-339" b="48018"/>
          <a:stretch>
            <a:fillRect/>
          </a:stretch>
        </p:blipFill>
        <p:spPr>
          <a:xfrm>
            <a:off x="137526" y="553233"/>
            <a:ext cx="5664396" cy="5328042"/>
          </a:xfrm>
          <a:prstGeom prst="rect">
            <a:avLst/>
          </a:prstGeom>
        </p:spPr>
      </p:pic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D6B82648-00CD-DE87-FF60-50D3A9F9E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4907" y="548863"/>
            <a:ext cx="6018104" cy="533230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C3D5F4-D8BF-AC2D-A8D2-0F04CE0AE1BB}"/>
              </a:ext>
            </a:extLst>
          </p:cNvPr>
          <p:cNvSpPr txBox="1"/>
          <p:nvPr/>
        </p:nvSpPr>
        <p:spPr>
          <a:xfrm>
            <a:off x="3612445" y="3429000"/>
            <a:ext cx="183444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múltiples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elementos</a:t>
            </a:r>
            <a:r>
              <a:rPr lang="en-US">
                <a:solidFill>
                  <a:schemeClr val="bg1"/>
                </a:solidFill>
              </a:rPr>
              <a:t> con plate, bento.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54A21C-BA9F-98C9-E5B6-D8E2FE78EAD3}"/>
              </a:ext>
            </a:extLst>
          </p:cNvPr>
          <p:cNvSpPr txBox="1"/>
          <p:nvPr/>
        </p:nvSpPr>
        <p:spPr>
          <a:xfrm>
            <a:off x="9694334" y="3429000"/>
            <a:ext cx="234244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todos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elementos</a:t>
            </a:r>
            <a:r>
              <a:rPr lang="en-US">
                <a:solidFill>
                  <a:schemeClr val="bg1"/>
                </a:solidFill>
              </a:rPr>
              <a:t> con *.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9830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478F9-8BC9-57D8-07D1-37F670EDD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B58395E4-3092-7966-17AD-ED3EF5BF9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CD93A2A0-6F63-C8F0-1FB2-B901EAD379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841" r="-339" b="47104"/>
          <a:stretch>
            <a:fillRect/>
          </a:stretch>
        </p:blipFill>
        <p:spPr>
          <a:xfrm>
            <a:off x="210594" y="699370"/>
            <a:ext cx="5664398" cy="5526497"/>
          </a:xfrm>
          <a:prstGeom prst="rect">
            <a:avLst/>
          </a:prstGeom>
        </p:spPr>
      </p:pic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3C620079-32D5-95F1-CEEE-32E901036A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088" y="636218"/>
            <a:ext cx="5966564" cy="55855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5B601BA-0922-9F99-1E3D-94A7A8F9FB54}"/>
              </a:ext>
            </a:extLst>
          </p:cNvPr>
          <p:cNvSpPr txBox="1"/>
          <p:nvPr/>
        </p:nvSpPr>
        <p:spPr>
          <a:xfrm>
            <a:off x="3668889" y="3429000"/>
            <a:ext cx="204611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todos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elementos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sobre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platos</a:t>
            </a:r>
            <a:r>
              <a:rPr lang="en-US">
                <a:solidFill>
                  <a:schemeClr val="bg1"/>
                </a:solidFill>
              </a:rPr>
              <a:t> con Plate *</a:t>
            </a:r>
          </a:p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BB66446-E104-761C-0A04-F0F7BA7E1D18}"/>
              </a:ext>
            </a:extLst>
          </p:cNvPr>
          <p:cNvSpPr txBox="1"/>
          <p:nvPr/>
        </p:nvSpPr>
        <p:spPr>
          <a:xfrm>
            <a:off x="9736666" y="4162777"/>
            <a:ext cx="232833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hermanos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adyacentes</a:t>
            </a:r>
            <a:r>
              <a:rPr lang="en-US">
                <a:solidFill>
                  <a:schemeClr val="bg1"/>
                </a:solidFill>
              </a:rPr>
              <a:t> con plate + apple.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961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9061A-A9AD-BCD8-0348-120F2C520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432683CF-994D-E52A-D39D-82227FCEF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306898CE-3588-4590-C2AA-D81C59DF58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46" r="-339" b="48323"/>
          <a:stretch>
            <a:fillRect/>
          </a:stretch>
        </p:blipFill>
        <p:spPr>
          <a:xfrm>
            <a:off x="85334" y="615863"/>
            <a:ext cx="5831410" cy="5463706"/>
          </a:xfrm>
          <a:prstGeom prst="rect">
            <a:avLst/>
          </a:prstGeom>
        </p:spPr>
      </p:pic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01D4EF9C-84A2-FCF8-2E35-536A1B421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495" y="614624"/>
            <a:ext cx="5816382" cy="546173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4CBE080-A62E-7E44-6197-4333E4DFBDE6}"/>
              </a:ext>
            </a:extLst>
          </p:cNvPr>
          <p:cNvSpPr txBox="1"/>
          <p:nvPr/>
        </p:nvSpPr>
        <p:spPr>
          <a:xfrm>
            <a:off x="3668889" y="3429000"/>
            <a:ext cx="2144889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hermanos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generales</a:t>
            </a:r>
            <a:r>
              <a:rPr lang="en-US">
                <a:solidFill>
                  <a:schemeClr val="bg1"/>
                </a:solidFill>
              </a:rPr>
              <a:t> con bento ~ pickle.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9EA0631-578F-68B4-E919-36D03BB19A34}"/>
              </a:ext>
            </a:extLst>
          </p:cNvPr>
          <p:cNvSpPr txBox="1"/>
          <p:nvPr/>
        </p:nvSpPr>
        <p:spPr>
          <a:xfrm>
            <a:off x="9736666" y="3711223"/>
            <a:ext cx="218722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un </a:t>
            </a:r>
            <a:r>
              <a:rPr lang="en-US" err="1">
                <a:solidFill>
                  <a:schemeClr val="bg1"/>
                </a:solidFill>
              </a:rPr>
              <a:t>hijo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directo</a:t>
            </a:r>
            <a:r>
              <a:rPr lang="en-US">
                <a:solidFill>
                  <a:schemeClr val="bg1"/>
                </a:solidFill>
              </a:rPr>
              <a:t> con plate &gt; apple.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397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C4015-5E94-1F5D-3D85-E97951D17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50" name="Picture 6" descr="DRAGON BALL LAST SUPPER">
            <a:extLst>
              <a:ext uri="{FF2B5EF4-FFF2-40B4-BE49-F238E27FC236}">
                <a16:creationId xmlns:a16="http://schemas.microsoft.com/office/drawing/2014/main" id="{F81DB0B6-CA4C-8964-F5C0-FBFF29E55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5"/>
          <a:stretch>
            <a:fillRect/>
          </a:stretch>
        </p:blipFill>
        <p:spPr bwMode="auto">
          <a:xfrm>
            <a:off x="1" y="1"/>
            <a:ext cx="12192000" cy="685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AB0E531D-EA74-86DC-E035-0F4686C40F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76" b="50000"/>
          <a:stretch>
            <a:fillRect/>
          </a:stretch>
        </p:blipFill>
        <p:spPr>
          <a:xfrm>
            <a:off x="140005" y="323980"/>
            <a:ext cx="6278801" cy="583427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A9E8A98-227D-8B4D-DD51-4F72B71A12A4}"/>
              </a:ext>
            </a:extLst>
          </p:cNvPr>
          <p:cNvSpPr txBox="1"/>
          <p:nvPr/>
        </p:nvSpPr>
        <p:spPr>
          <a:xfrm>
            <a:off x="3993445" y="4205111"/>
            <a:ext cx="238477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err="1">
                <a:solidFill>
                  <a:schemeClr val="bg1"/>
                </a:solidFill>
              </a:rPr>
              <a:t>Aprendí</a:t>
            </a:r>
            <a:r>
              <a:rPr lang="en-US">
                <a:solidFill>
                  <a:schemeClr val="bg1"/>
                </a:solidFill>
              </a:rPr>
              <a:t> a usar : first-child para </a:t>
            </a:r>
            <a:r>
              <a:rPr lang="en-US" err="1">
                <a:solidFill>
                  <a:schemeClr val="bg1"/>
                </a:solidFill>
              </a:rPr>
              <a:t>seleccionar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el</a:t>
            </a:r>
            <a:r>
              <a:rPr lang="en-US">
                <a:solidFill>
                  <a:schemeClr val="bg1"/>
                </a:solidFill>
              </a:rPr>
              <a:t> primer </a:t>
            </a:r>
            <a:r>
              <a:rPr lang="en-US" err="1">
                <a:solidFill>
                  <a:schemeClr val="bg1"/>
                </a:solidFill>
              </a:rPr>
              <a:t>hijo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pPr marL="228600" indent="-228600">
              <a:buFont typeface=""/>
              <a:buChar char="•"/>
            </a:pPr>
            <a:endParaRPr lang="en-US"/>
          </a:p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73586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</Words>
  <Application>Microsoft Office PowerPoint</Application>
  <PresentationFormat>Panorámica</PresentationFormat>
  <Paragraphs>44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2" baseType="lpstr">
      <vt:lpstr>Aptos</vt:lpstr>
      <vt:lpstr>Aptos Display</vt:lpstr>
      <vt:lpstr>Arial</vt:lpstr>
      <vt:lpstr>Consolas</vt:lpstr>
      <vt:lpstr>Tema de Office</vt:lpstr>
      <vt:lpstr>Practica CSS Diner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Eban balentine</dc:creator>
  <cp:lastModifiedBy>Eban balentine</cp:lastModifiedBy>
  <cp:revision>1</cp:revision>
  <dcterms:created xsi:type="dcterms:W3CDTF">2026-01-27T12:09:01Z</dcterms:created>
  <dcterms:modified xsi:type="dcterms:W3CDTF">2026-01-27T12:09:19Z</dcterms:modified>
</cp:coreProperties>
</file>

<file path=docProps/thumbnail.jpeg>
</file>